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60" r:id="rId10"/>
    <p:sldId id="261" r:id="rId11"/>
    <p:sldId id="279" r:id="rId12"/>
    <p:sldId id="280" r:id="rId13"/>
    <p:sldId id="28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2" r:id="rId26"/>
    <p:sldId id="27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1E9FD26-146D-FE4E-9890-F72C3CC70B8A}">
          <p14:sldIdLst>
            <p14:sldId id="256"/>
            <p14:sldId id="257"/>
            <p14:sldId id="258"/>
            <p14:sldId id="259"/>
            <p14:sldId id="275"/>
            <p14:sldId id="276"/>
            <p14:sldId id="277"/>
            <p14:sldId id="278"/>
            <p14:sldId id="260"/>
            <p14:sldId id="261"/>
            <p14:sldId id="279"/>
            <p14:sldId id="280"/>
            <p14:sldId id="28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无标题节" id="{882AFA8D-E29B-604D-9D69-FA642C1B56AB}">
          <p14:sldIdLst/>
        </p14:section>
        <p14:section name="无标题节" id="{561E1DE3-4CF1-0648-8AF7-2A27FFA51A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8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86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BAAFA-531E-D44E-9F83-92699DC005E9}" type="datetimeFigureOut">
              <a:rPr kumimoji="1" lang="zh-CN" altLang="en-US" smtClean="0"/>
              <a:t>2021/11/2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2CFA-D40B-6D46-B951-A8F88A47C6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803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8458" y="1550976"/>
            <a:ext cx="3235432" cy="3035808"/>
          </a:xfrm>
        </p:spPr>
        <p:txBody>
          <a:bodyPr/>
          <a:lstStyle/>
          <a:p>
            <a:r>
              <a:rPr kumimoji="1" lang="en-US" altLang="zh-CN" dirty="0"/>
              <a:t>IC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975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49128" cy="1609344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BSc Biochemistry with Management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435608"/>
            <a:ext cx="10058400" cy="658368"/>
          </a:xfrm>
        </p:spPr>
        <p:txBody>
          <a:bodyPr/>
          <a:lstStyle/>
          <a:p>
            <a:r>
              <a:rPr kumimoji="1" lang="zh-CN" altLang="en-US"/>
              <a:t>两年生物化学和一年帝国理工商学院的学习。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925828"/>
            <a:ext cx="10058400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2" y="2093976"/>
            <a:ext cx="9479146" cy="4051300"/>
          </a:xfrm>
        </p:spPr>
      </p:pic>
    </p:spTree>
    <p:extLst>
      <p:ext uri="{BB962C8B-B14F-4D97-AF65-F5344CB8AC3E}">
        <p14:creationId xmlns:p14="http://schemas.microsoft.com/office/powerpoint/2010/main" val="190456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78" y="560832"/>
            <a:ext cx="8415527" cy="5355336"/>
          </a:xfrm>
        </p:spPr>
      </p:pic>
    </p:spTree>
    <p:extLst>
      <p:ext uri="{BB962C8B-B14F-4D97-AF65-F5344CB8AC3E}">
        <p14:creationId xmlns:p14="http://schemas.microsoft.com/office/powerpoint/2010/main" val="152415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72" y="414528"/>
            <a:ext cx="8951970" cy="6111240"/>
          </a:xfrm>
        </p:spPr>
      </p:pic>
    </p:spTree>
    <p:extLst>
      <p:ext uri="{BB962C8B-B14F-4D97-AF65-F5344CB8AC3E}">
        <p14:creationId xmlns:p14="http://schemas.microsoft.com/office/powerpoint/2010/main" val="72270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Biochemistry with Management (4 years)</a:t>
            </a:r>
            <a:br>
              <a:rPr lang="en-US" altLang="zh-CN" b="1" dirty="0"/>
            </a:b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95272"/>
            <a:ext cx="10058400" cy="40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Biochemistry with Research Abroad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642872"/>
            <a:ext cx="10058400" cy="451104"/>
          </a:xfrm>
        </p:spPr>
        <p:txBody>
          <a:bodyPr/>
          <a:lstStyle/>
          <a:p>
            <a:r>
              <a:rPr kumimoji="1" lang="zh-CN" altLang="en-US"/>
              <a:t>用一年的时间在海外进行研究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82991"/>
            <a:ext cx="10058400" cy="44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326136"/>
            <a:ext cx="10058400" cy="1609344"/>
          </a:xfrm>
        </p:spPr>
        <p:txBody>
          <a:bodyPr/>
          <a:lstStyle/>
          <a:p>
            <a:r>
              <a:rPr lang="en-US" altLang="zh-CN" b="1"/>
              <a:t>BSc Biological Sciences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780032"/>
            <a:ext cx="10058400" cy="499872"/>
          </a:xfrm>
        </p:spPr>
        <p:txBody>
          <a:bodyPr/>
          <a:lstStyle/>
          <a:p>
            <a:r>
              <a:rPr kumimoji="1" lang="zh-CN" altLang="en-US" dirty="0"/>
              <a:t>专注于研究生物，以及它们如何对彼此和周围的世界做出反应。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04872"/>
            <a:ext cx="10058400" cy="36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Biological Sciences with a Year in Industry/Research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40992"/>
            <a:ext cx="10058400" cy="463296"/>
          </a:xfrm>
        </p:spPr>
        <p:txBody>
          <a:bodyPr/>
          <a:lstStyle/>
          <a:p>
            <a:r>
              <a:rPr kumimoji="1" lang="zh-CN" altLang="en-US" dirty="0"/>
              <a:t>在工业界或研究</a:t>
            </a:r>
            <a:r>
              <a:rPr kumimoji="1" lang="zh-CN" altLang="en-US"/>
              <a:t>机构实习一年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304288"/>
            <a:ext cx="10058400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Biological Sciences with Management (3 years)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911096"/>
            <a:ext cx="10058400" cy="365760"/>
          </a:xfrm>
        </p:spPr>
        <p:txBody>
          <a:bodyPr/>
          <a:lstStyle/>
          <a:p>
            <a:r>
              <a:rPr kumimoji="1" lang="zh-CN" altLang="en-US"/>
              <a:t>通过结合两年的生物科学和一年的帝国理工商学院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76857"/>
            <a:ext cx="10058400" cy="4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Biological Sciences with Management (4 years)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07464"/>
            <a:ext cx="10058400" cy="573024"/>
          </a:xfrm>
        </p:spPr>
        <p:txBody>
          <a:bodyPr/>
          <a:lstStyle/>
          <a:p>
            <a:r>
              <a:rPr kumimoji="1" lang="zh-CN" altLang="en-US" dirty="0"/>
              <a:t>三</a:t>
            </a:r>
            <a:r>
              <a:rPr kumimoji="1" lang="zh-CN" altLang="en-US"/>
              <a:t>加一套餐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47392"/>
            <a:ext cx="10058400" cy="44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QS World University Rankings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2021.</a:t>
            </a:r>
            <a:r>
              <a:rPr lang="zh-CN" altLang="en-US" sz="3600" dirty="0"/>
              <a:t> </a:t>
            </a:r>
            <a:r>
              <a:rPr lang="en-US" altLang="zh-CN" sz="3600" dirty="0"/>
              <a:t>6.</a:t>
            </a:r>
            <a:r>
              <a:rPr lang="zh-CN" altLang="en-US" sz="3600" dirty="0"/>
              <a:t> </a:t>
            </a:r>
            <a:r>
              <a:rPr lang="en-US" altLang="zh-CN" sz="3600" dirty="0"/>
              <a:t>9</a:t>
            </a:r>
            <a:r>
              <a:rPr lang="zh-CN" altLang="en-US" sz="3600" dirty="0"/>
              <a:t>   </a:t>
            </a:r>
            <a:r>
              <a:rPr lang="en-US" altLang="zh-CN" sz="3600" dirty="0"/>
              <a:t>——————</a:t>
            </a:r>
            <a:r>
              <a:rPr lang="zh-CN" altLang="en-US" sz="3600" dirty="0"/>
              <a:t> </a:t>
            </a:r>
            <a:r>
              <a:rPr lang="en-US" altLang="zh-CN" sz="3600" dirty="0"/>
              <a:t>7th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373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Biological Sciences with Research Abroad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53184"/>
            <a:ext cx="10058400" cy="841248"/>
          </a:xfrm>
        </p:spPr>
        <p:txBody>
          <a:bodyPr/>
          <a:lstStyle/>
          <a:p>
            <a:r>
              <a:rPr kumimoji="1" lang="zh-CN" altLang="en-US"/>
              <a:t>在国外学习一年，学习授课模块并进行研究。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64308"/>
            <a:ext cx="10058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MEng Biomaterials and Tissue Engineering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50136"/>
            <a:ext cx="10058400" cy="487680"/>
          </a:xfrm>
        </p:spPr>
        <p:txBody>
          <a:bodyPr/>
          <a:lstStyle/>
          <a:p>
            <a:r>
              <a:rPr kumimoji="1" lang="zh-CN" altLang="en-US" dirty="0"/>
              <a:t>专门研究能够刺激有益的生物反应的材料。</a:t>
            </a:r>
            <a:endParaRPr kumimoji="1"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68880"/>
            <a:ext cx="7658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469392"/>
            <a:ext cx="10058400" cy="39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9" y="449505"/>
            <a:ext cx="10058400" cy="3834025"/>
          </a:xfrm>
        </p:spPr>
      </p:pic>
    </p:spTree>
    <p:extLst>
      <p:ext uri="{BB962C8B-B14F-4D97-AF65-F5344CB8AC3E}">
        <p14:creationId xmlns:p14="http://schemas.microsoft.com/office/powerpoint/2010/main" val="140844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" y="650877"/>
            <a:ext cx="10058400" cy="2577841"/>
          </a:xfrm>
        </p:spPr>
      </p:pic>
    </p:spTree>
    <p:extLst>
      <p:ext uri="{BB962C8B-B14F-4D97-AF65-F5344CB8AC3E}">
        <p14:creationId xmlns:p14="http://schemas.microsoft.com/office/powerpoint/2010/main" val="154782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4" y="424180"/>
            <a:ext cx="10058400" cy="36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2" y="1593596"/>
            <a:ext cx="10058400" cy="37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1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MEng Biomedical Engineering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542288"/>
            <a:ext cx="10058400" cy="548640"/>
          </a:xfrm>
        </p:spPr>
        <p:txBody>
          <a:bodyPr/>
          <a:lstStyle/>
          <a:p>
            <a:r>
              <a:rPr kumimoji="1" lang="zh-CN" altLang="en-US"/>
              <a:t>解决医学和生物学方面的问题。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49932"/>
            <a:ext cx="10058400" cy="38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8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1" y="1289304"/>
            <a:ext cx="9983560" cy="4051300"/>
          </a:xfrm>
        </p:spPr>
      </p:pic>
    </p:spTree>
    <p:extLst>
      <p:ext uri="{BB962C8B-B14F-4D97-AF65-F5344CB8AC3E}">
        <p14:creationId xmlns:p14="http://schemas.microsoft.com/office/powerpoint/2010/main" val="1198147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438148"/>
            <a:ext cx="8862869" cy="4051300"/>
          </a:xfrm>
        </p:spPr>
      </p:pic>
    </p:spTree>
    <p:extLst>
      <p:ext uri="{BB962C8B-B14F-4D97-AF65-F5344CB8AC3E}">
        <p14:creationId xmlns:p14="http://schemas.microsoft.com/office/powerpoint/2010/main" val="13243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/>
              <a:t>6th in the world for engineering and information technology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9th in the world for medicine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11th in the world for science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13th in the world for finance and the best business school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936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289304"/>
            <a:ext cx="9044762" cy="4051300"/>
          </a:xfrm>
        </p:spPr>
      </p:pic>
    </p:spTree>
    <p:extLst>
      <p:ext uri="{BB962C8B-B14F-4D97-AF65-F5344CB8AC3E}">
        <p14:creationId xmlns:p14="http://schemas.microsoft.com/office/powerpoint/2010/main" val="4495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169596"/>
            <a:ext cx="10058400" cy="3734964"/>
          </a:xfrm>
        </p:spPr>
      </p:pic>
    </p:spTree>
    <p:extLst>
      <p:ext uri="{BB962C8B-B14F-4D97-AF65-F5344CB8AC3E}">
        <p14:creationId xmlns:p14="http://schemas.microsoft.com/office/powerpoint/2010/main" val="570015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BSc Biotechnology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603248"/>
            <a:ext cx="10058400" cy="475488"/>
          </a:xfrm>
        </p:spPr>
        <p:txBody>
          <a:bodyPr/>
          <a:lstStyle/>
          <a:p>
            <a:r>
              <a:rPr kumimoji="1" lang="zh-CN" altLang="en-US"/>
              <a:t>专注于了解生物化学知识和过程如何应用于真实世界的情况。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2189480"/>
            <a:ext cx="10058400" cy="37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8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10058400" cy="2802762"/>
          </a:xfrm>
        </p:spPr>
      </p:pic>
    </p:spTree>
    <p:extLst>
      <p:ext uri="{BB962C8B-B14F-4D97-AF65-F5344CB8AC3E}">
        <p14:creationId xmlns:p14="http://schemas.microsoft.com/office/powerpoint/2010/main" val="1432985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895096"/>
            <a:ext cx="8854440" cy="4469892"/>
          </a:xfrm>
        </p:spPr>
      </p:pic>
    </p:spTree>
    <p:extLst>
      <p:ext uri="{BB962C8B-B14F-4D97-AF65-F5344CB8AC3E}">
        <p14:creationId xmlns:p14="http://schemas.microsoft.com/office/powerpoint/2010/main" val="12529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01768"/>
            <a:ext cx="10058400" cy="2095004"/>
          </a:xfrm>
        </p:spPr>
      </p:pic>
    </p:spTree>
    <p:extLst>
      <p:ext uri="{BB962C8B-B14F-4D97-AF65-F5344CB8AC3E}">
        <p14:creationId xmlns:p14="http://schemas.microsoft.com/office/powerpoint/2010/main" val="395897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MEng Chemical Engineering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438656"/>
            <a:ext cx="10058400" cy="475488"/>
          </a:xfrm>
        </p:spPr>
        <p:txBody>
          <a:bodyPr/>
          <a:lstStyle/>
          <a:p>
            <a:r>
              <a:rPr kumimoji="1" lang="zh-CN" altLang="en-US"/>
              <a:t>化学工程师为加工工业带来创新和改进，例如与化学品、食品、燃料和制药相关的工业。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10058400" cy="37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MEng Chemical with Nuclear Engineering</a:t>
            </a:r>
            <a:br>
              <a:rPr lang="en-US" altLang="zh-CN" b="1" dirty="0"/>
            </a:b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99336"/>
            <a:ext cx="10058400" cy="44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3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BSc Chemistry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450848"/>
            <a:ext cx="10058400" cy="451104"/>
          </a:xfrm>
        </p:spPr>
        <p:txBody>
          <a:bodyPr/>
          <a:lstStyle/>
          <a:p>
            <a:r>
              <a:rPr kumimoji="1" lang="zh-CN" altLang="en-US"/>
              <a:t>无机、有机和物理化学的所有学习年限。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901952"/>
            <a:ext cx="10058400" cy="44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853440"/>
            <a:ext cx="10058400" cy="1149096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/>
              <a:t>MSci</a:t>
            </a:r>
            <a:r>
              <a:rPr lang="en-US" altLang="zh-CN" b="1" dirty="0"/>
              <a:t> Chemistry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01368"/>
            <a:ext cx="10058400" cy="402336"/>
          </a:xfrm>
        </p:spPr>
        <p:txBody>
          <a:bodyPr/>
          <a:lstStyle/>
          <a:p>
            <a:r>
              <a:rPr kumimoji="1" lang="zh-CN" altLang="en-US"/>
              <a:t>额外一年的硕士学习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642616"/>
            <a:ext cx="10058400" cy="37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4846" y="300387"/>
            <a:ext cx="10058400" cy="1262703"/>
          </a:xfrm>
        </p:spPr>
        <p:txBody>
          <a:bodyPr/>
          <a:lstStyle/>
          <a:p>
            <a:r>
              <a:rPr lang="en-US" altLang="zh-CN" b="1" dirty="0"/>
              <a:t>BSc Biochemistry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4846" y="1539517"/>
            <a:ext cx="10058400" cy="645543"/>
          </a:xfrm>
        </p:spPr>
        <p:txBody>
          <a:bodyPr/>
          <a:lstStyle/>
          <a:p>
            <a:r>
              <a:rPr kumimoji="1" lang="en-US" altLang="zh-CN" dirty="0"/>
              <a:t> </a:t>
            </a:r>
            <a:r>
              <a:rPr kumimoji="1" lang="zh-CN" altLang="en-US" dirty="0"/>
              <a:t>专注于分子和细胞水平的生物学，检查和分析生物体内的化学过程。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6" y="2268187"/>
            <a:ext cx="10058400" cy="37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3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MEng Civil Engineering</a:t>
            </a:r>
            <a:br>
              <a:rPr lang="en-US" altLang="zh-CN" b="1" dirty="0"/>
            </a:br>
            <a:r>
              <a:rPr lang="zh-CN" altLang="en-US" b="1" dirty="0"/>
              <a:t>土木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768096"/>
          </a:xfrm>
        </p:spPr>
        <p:txBody>
          <a:bodyPr/>
          <a:lstStyle/>
          <a:p>
            <a:r>
              <a:rPr kumimoji="1" lang="zh-CN" altLang="en-US"/>
              <a:t>土木工程是一门广泛的学科，涵盖了我们日常生活的许多方面，从提供安全饮用水到发展抗震结构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889504"/>
            <a:ext cx="10058400" cy="36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7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313944"/>
            <a:ext cx="10058400" cy="1609344"/>
          </a:xfrm>
        </p:spPr>
        <p:txBody>
          <a:bodyPr/>
          <a:lstStyle/>
          <a:p>
            <a:r>
              <a:rPr lang="en-US" altLang="zh-CN" b="1" dirty="0"/>
              <a:t>BSc Mathematics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219200"/>
            <a:ext cx="10058400" cy="2267712"/>
          </a:xfrm>
        </p:spPr>
        <p:txBody>
          <a:bodyPr/>
          <a:lstStyle/>
          <a:p>
            <a:r>
              <a:rPr kumimoji="1" lang="zh-CN" altLang="en-US" dirty="0"/>
              <a:t>学位是围绕我们在四个核心领域的研究专长建立的</a:t>
            </a:r>
            <a:r>
              <a:rPr kumimoji="1" lang="en-US" altLang="zh-CN" dirty="0"/>
              <a:t>:</a:t>
            </a:r>
          </a:p>
          <a:p>
            <a:r>
              <a:rPr kumimoji="1" lang="zh-CN" altLang="en-US" dirty="0"/>
              <a:t>纯粹数学</a:t>
            </a:r>
            <a:endParaRPr kumimoji="1" lang="en-US" altLang="zh-CN" dirty="0"/>
          </a:p>
          <a:p>
            <a:r>
              <a:rPr kumimoji="1" lang="zh-CN" altLang="en-US" dirty="0"/>
              <a:t>应用数学和数学物理</a:t>
            </a:r>
            <a:endParaRPr kumimoji="1" lang="en-US" altLang="zh-CN" dirty="0"/>
          </a:p>
          <a:p>
            <a:r>
              <a:rPr kumimoji="1" lang="zh-CN" altLang="en-US" dirty="0"/>
              <a:t>数学金融学</a:t>
            </a:r>
            <a:endParaRPr kumimoji="1" lang="en-US" altLang="zh-CN" dirty="0"/>
          </a:p>
          <a:p>
            <a:r>
              <a:rPr kumimoji="1" lang="zh-CN" altLang="en-US" dirty="0"/>
              <a:t>统计数据数学</a:t>
            </a:r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" y="3334512"/>
            <a:ext cx="10058400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4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944"/>
          </a:xfrm>
        </p:spPr>
        <p:txBody>
          <a:bodyPr>
            <a:normAutofit fontScale="90000"/>
          </a:bodyPr>
          <a:lstStyle/>
          <a:p>
            <a:r>
              <a:rPr lang="en-US" altLang="zh-CN" b="1"/>
              <a:t>MEng Mechanical Engineering</a:t>
            </a:r>
            <a:br>
              <a:rPr lang="en-US" altLang="zh-CN" b="1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267968"/>
            <a:ext cx="10058400" cy="4050792"/>
          </a:xfrm>
        </p:spPr>
        <p:txBody>
          <a:bodyPr/>
          <a:lstStyle/>
          <a:p>
            <a:r>
              <a:rPr kumimoji="1" lang="zh-CN" altLang="en-US" dirty="0"/>
              <a:t>材料</a:t>
            </a:r>
            <a:endParaRPr kumimoji="1" lang="en-US" altLang="zh-CN" dirty="0"/>
          </a:p>
          <a:p>
            <a:r>
              <a:rPr kumimoji="1" lang="zh-CN" altLang="en-US" dirty="0"/>
              <a:t>力学</a:t>
            </a:r>
            <a:endParaRPr kumimoji="1" lang="en-US" altLang="zh-CN" dirty="0"/>
          </a:p>
          <a:p>
            <a:r>
              <a:rPr kumimoji="1" lang="zh-CN" altLang="en-US" dirty="0"/>
              <a:t>机电一体化</a:t>
            </a:r>
            <a:endParaRPr kumimoji="1" lang="en-US" altLang="zh-CN" dirty="0"/>
          </a:p>
          <a:p>
            <a:r>
              <a:rPr kumimoji="1" lang="zh-CN" altLang="en-US" dirty="0"/>
              <a:t>应力分析</a:t>
            </a:r>
            <a:endParaRPr kumimoji="1" lang="en-US" altLang="zh-CN" dirty="0"/>
          </a:p>
          <a:p>
            <a:r>
              <a:rPr kumimoji="1" lang="zh-CN" altLang="en-US" dirty="0"/>
              <a:t>设计</a:t>
            </a:r>
            <a:endParaRPr kumimoji="1" lang="en-US" altLang="zh-CN" dirty="0"/>
          </a:p>
          <a:p>
            <a:r>
              <a:rPr kumimoji="1" lang="zh-CN" altLang="en-US" dirty="0"/>
              <a:t>使用计算机辅助设计</a:t>
            </a:r>
            <a:r>
              <a:rPr kumimoji="1" lang="en-US" altLang="zh-CN" dirty="0"/>
              <a:t>(CAD)</a:t>
            </a:r>
            <a:r>
              <a:rPr kumimoji="1" lang="zh-CN" altLang="en-US" dirty="0"/>
              <a:t>生产实体模型和行业标准的技术图纸，并为您自己的设计创建蓝图。</a:t>
            </a:r>
          </a:p>
        </p:txBody>
      </p:sp>
    </p:spTree>
    <p:extLst>
      <p:ext uri="{BB962C8B-B14F-4D97-AF65-F5344CB8AC3E}">
        <p14:creationId xmlns:p14="http://schemas.microsoft.com/office/powerpoint/2010/main" val="1453162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28040"/>
            <a:ext cx="10058400" cy="3832347"/>
          </a:xfrm>
        </p:spPr>
      </p:pic>
    </p:spTree>
    <p:extLst>
      <p:ext uri="{BB962C8B-B14F-4D97-AF65-F5344CB8AC3E}">
        <p14:creationId xmlns:p14="http://schemas.microsoft.com/office/powerpoint/2010/main" val="1238253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2792"/>
          </a:xfrm>
        </p:spPr>
        <p:txBody>
          <a:bodyPr>
            <a:normAutofit fontScale="90000"/>
          </a:bodyPr>
          <a:lstStyle/>
          <a:p>
            <a:r>
              <a:rPr lang="en-US" altLang="zh-CN" b="1"/>
              <a:t>BSc Medical Biosciences</a:t>
            </a:r>
            <a:br>
              <a:rPr lang="en-US" altLang="zh-CN" b="1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267968"/>
            <a:ext cx="10058400" cy="816864"/>
          </a:xfrm>
        </p:spPr>
        <p:txBody>
          <a:bodyPr/>
          <a:lstStyle/>
          <a:p>
            <a:r>
              <a:rPr kumimoji="1" lang="zh-CN" altLang="en-US"/>
              <a:t>这门跨学科的课程允许你探索人类健康及其相关领域的科学基础。您还将探索生物医学科学的原则和实践，以及它们如何应用于研究、政策和工业。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84832"/>
            <a:ext cx="10585704" cy="39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02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BSc Physics</a:t>
            </a:r>
            <a:br>
              <a:rPr lang="en-US" altLang="zh-CN" b="1" dirty="0"/>
            </a:b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501140"/>
            <a:ext cx="10058400" cy="36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2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124870"/>
            <a:ext cx="7952232" cy="4474306"/>
          </a:xfrm>
        </p:spPr>
      </p:pic>
    </p:spTree>
    <p:extLst>
      <p:ext uri="{BB962C8B-B14F-4D97-AF65-F5344CB8AC3E}">
        <p14:creationId xmlns:p14="http://schemas.microsoft.com/office/powerpoint/2010/main" val="564552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77724"/>
            <a:ext cx="8366760" cy="5696940"/>
          </a:xfrm>
        </p:spPr>
      </p:pic>
    </p:spTree>
    <p:extLst>
      <p:ext uri="{BB962C8B-B14F-4D97-AF65-F5344CB8AC3E}">
        <p14:creationId xmlns:p14="http://schemas.microsoft.com/office/powerpoint/2010/main" val="153433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84632"/>
            <a:ext cx="9467976" cy="5148072"/>
          </a:xfrm>
        </p:spPr>
      </p:pic>
    </p:spTree>
    <p:extLst>
      <p:ext uri="{BB962C8B-B14F-4D97-AF65-F5344CB8AC3E}">
        <p14:creationId xmlns:p14="http://schemas.microsoft.com/office/powerpoint/2010/main" val="1311662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387096"/>
            <a:ext cx="10058400" cy="1609344"/>
          </a:xfrm>
        </p:spPr>
        <p:txBody>
          <a:bodyPr/>
          <a:lstStyle/>
          <a:p>
            <a:pPr fontAlgn="base"/>
            <a:r>
              <a:rPr lang="en-US" altLang="zh-CN" b="1" dirty="0" err="1"/>
              <a:t>MSci</a:t>
            </a:r>
            <a:r>
              <a:rPr lang="en-US" altLang="zh-CN" b="1" dirty="0"/>
              <a:t> Physics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07464"/>
            <a:ext cx="10058400" cy="377952"/>
          </a:xfrm>
        </p:spPr>
        <p:txBody>
          <a:bodyPr/>
          <a:lstStyle/>
          <a:p>
            <a:r>
              <a:rPr kumimoji="1" lang="zh-CN" altLang="en-US"/>
              <a:t>加一年的硕士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300732"/>
            <a:ext cx="10058400" cy="3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058400" cy="21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2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11" y="707136"/>
            <a:ext cx="8155765" cy="4623816"/>
          </a:xfrm>
        </p:spPr>
      </p:pic>
    </p:spTree>
    <p:extLst>
      <p:ext uri="{BB962C8B-B14F-4D97-AF65-F5344CB8AC3E}">
        <p14:creationId xmlns:p14="http://schemas.microsoft.com/office/powerpoint/2010/main" val="818248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890016"/>
            <a:ext cx="9652750" cy="4636008"/>
          </a:xfrm>
        </p:spPr>
      </p:pic>
    </p:spTree>
    <p:extLst>
      <p:ext uri="{BB962C8B-B14F-4D97-AF65-F5344CB8AC3E}">
        <p14:creationId xmlns:p14="http://schemas.microsoft.com/office/powerpoint/2010/main" val="132330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99744"/>
            <a:ext cx="10378261" cy="4453128"/>
          </a:xfrm>
        </p:spPr>
      </p:pic>
    </p:spTree>
    <p:extLst>
      <p:ext uri="{BB962C8B-B14F-4D97-AF65-F5344CB8AC3E}">
        <p14:creationId xmlns:p14="http://schemas.microsoft.com/office/powerpoint/2010/main" val="416864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1353312"/>
            <a:ext cx="10652753" cy="3997915"/>
          </a:xfrm>
        </p:spPr>
      </p:pic>
    </p:spTree>
    <p:extLst>
      <p:ext uri="{BB962C8B-B14F-4D97-AF65-F5344CB8AC3E}">
        <p14:creationId xmlns:p14="http://schemas.microsoft.com/office/powerpoint/2010/main" val="1378982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BSc Physics with Theoretical Physics</a:t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865376"/>
            <a:ext cx="10058400" cy="780288"/>
          </a:xfrm>
        </p:spPr>
        <p:txBody>
          <a:bodyPr/>
          <a:lstStyle/>
          <a:p>
            <a:r>
              <a:rPr kumimoji="1" lang="zh-CN" altLang="en-US"/>
              <a:t>这门课程非常适合那些对数学及其应用有特殊兴趣的学生，它不像我们的标准物理课程那样强调实验工作。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546604"/>
            <a:ext cx="10058400" cy="36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6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38784"/>
            <a:ext cx="9175009" cy="4401820"/>
          </a:xfrm>
        </p:spPr>
      </p:pic>
    </p:spTree>
    <p:extLst>
      <p:ext uri="{BB962C8B-B14F-4D97-AF65-F5344CB8AC3E}">
        <p14:creationId xmlns:p14="http://schemas.microsoft.com/office/powerpoint/2010/main" val="743245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072896"/>
            <a:ext cx="10395765" cy="4404360"/>
          </a:xfrm>
        </p:spPr>
      </p:pic>
    </p:spTree>
    <p:extLst>
      <p:ext uri="{BB962C8B-B14F-4D97-AF65-F5344CB8AC3E}">
        <p14:creationId xmlns:p14="http://schemas.microsoft.com/office/powerpoint/2010/main" val="370886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1109472"/>
            <a:ext cx="10755629" cy="4215901"/>
          </a:xfrm>
        </p:spPr>
      </p:pic>
    </p:spTree>
    <p:extLst>
      <p:ext uri="{BB962C8B-B14F-4D97-AF65-F5344CB8AC3E}">
        <p14:creationId xmlns:p14="http://schemas.microsoft.com/office/powerpoint/2010/main" val="2029635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err="1"/>
              <a:t>MSci</a:t>
            </a:r>
            <a:r>
              <a:rPr lang="en-US" altLang="zh-CN" b="1" dirty="0"/>
              <a:t> Physics with Theoretical Physics</a:t>
            </a:r>
            <a:br>
              <a:rPr lang="en-US" altLang="zh-CN" b="1" dirty="0"/>
            </a:b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271975"/>
            <a:ext cx="10058400" cy="3749150"/>
          </a:xfrm>
        </p:spPr>
      </p:pic>
    </p:spTree>
    <p:extLst>
      <p:ext uri="{BB962C8B-B14F-4D97-AF65-F5344CB8AC3E}">
        <p14:creationId xmlns:p14="http://schemas.microsoft.com/office/powerpoint/2010/main" val="1572176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950353"/>
            <a:ext cx="10058400" cy="3660873"/>
          </a:xfrm>
        </p:spPr>
      </p:pic>
    </p:spTree>
    <p:extLst>
      <p:ext uri="{BB962C8B-B14F-4D97-AF65-F5344CB8AC3E}">
        <p14:creationId xmlns:p14="http://schemas.microsoft.com/office/powerpoint/2010/main" val="121415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" y="1289304"/>
            <a:ext cx="9993985" cy="4051300"/>
          </a:xfrm>
        </p:spPr>
      </p:pic>
    </p:spTree>
    <p:extLst>
      <p:ext uri="{BB962C8B-B14F-4D97-AF65-F5344CB8AC3E}">
        <p14:creationId xmlns:p14="http://schemas.microsoft.com/office/powerpoint/2010/main" val="1071045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69355"/>
            <a:ext cx="10058400" cy="3198741"/>
          </a:xfrm>
        </p:spPr>
      </p:pic>
    </p:spTree>
    <p:extLst>
      <p:ext uri="{BB962C8B-B14F-4D97-AF65-F5344CB8AC3E}">
        <p14:creationId xmlns:p14="http://schemas.microsoft.com/office/powerpoint/2010/main" val="848797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98825"/>
            <a:ext cx="10058400" cy="2895961"/>
          </a:xfrm>
        </p:spPr>
      </p:pic>
    </p:spTree>
    <p:extLst>
      <p:ext uri="{BB962C8B-B14F-4D97-AF65-F5344CB8AC3E}">
        <p14:creationId xmlns:p14="http://schemas.microsoft.com/office/powerpoint/2010/main" val="85991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65755"/>
            <a:ext cx="10058400" cy="2201014"/>
          </a:xfrm>
        </p:spPr>
      </p:pic>
    </p:spTree>
    <p:extLst>
      <p:ext uri="{BB962C8B-B14F-4D97-AF65-F5344CB8AC3E}">
        <p14:creationId xmlns:p14="http://schemas.microsoft.com/office/powerpoint/2010/main" val="17912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1945850"/>
            <a:ext cx="10058400" cy="1426551"/>
          </a:xfrm>
        </p:spPr>
      </p:pic>
    </p:spTree>
    <p:extLst>
      <p:ext uri="{BB962C8B-B14F-4D97-AF65-F5344CB8AC3E}">
        <p14:creationId xmlns:p14="http://schemas.microsoft.com/office/powerpoint/2010/main" val="64754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7" y="390144"/>
            <a:ext cx="5971766" cy="5782056"/>
          </a:xfrm>
        </p:spPr>
      </p:pic>
    </p:spTree>
    <p:extLst>
      <p:ext uri="{BB962C8B-B14F-4D97-AF65-F5344CB8AC3E}">
        <p14:creationId xmlns:p14="http://schemas.microsoft.com/office/powerpoint/2010/main" val="210013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710264"/>
            <a:ext cx="10615471" cy="1609344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BSc Biochemistry with a Year in Industry/Research</a:t>
            </a:r>
            <a:br>
              <a:rPr lang="en-US" altLang="zh-CN" b="1" dirty="0"/>
            </a:b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671947"/>
            <a:ext cx="10058400" cy="37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3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木材纹理</Template>
  <TotalTime>169</TotalTime>
  <Words>488</Words>
  <Application>Microsoft Office PowerPoint</Application>
  <PresentationFormat>宽屏</PresentationFormat>
  <Paragraphs>64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9" baseType="lpstr">
      <vt:lpstr>DengXian</vt:lpstr>
      <vt:lpstr>Calibri</vt:lpstr>
      <vt:lpstr>Rockwell</vt:lpstr>
      <vt:lpstr>Rockwell Condensed</vt:lpstr>
      <vt:lpstr>Rockwell Extra Bold</vt:lpstr>
      <vt:lpstr>Wingdings</vt:lpstr>
      <vt:lpstr>木活字</vt:lpstr>
      <vt:lpstr>IC</vt:lpstr>
      <vt:lpstr>QS World University Rankings</vt:lpstr>
      <vt:lpstr>PowerPoint 演示文稿</vt:lpstr>
      <vt:lpstr>BSc Biochemistry</vt:lpstr>
      <vt:lpstr>PowerPoint 演示文稿</vt:lpstr>
      <vt:lpstr>PowerPoint 演示文稿</vt:lpstr>
      <vt:lpstr>PowerPoint 演示文稿</vt:lpstr>
      <vt:lpstr>PowerPoint 演示文稿</vt:lpstr>
      <vt:lpstr>BSc Biochemistry with a Year in Industry/Research </vt:lpstr>
      <vt:lpstr>BSc Biochemistry with Management </vt:lpstr>
      <vt:lpstr>PowerPoint 演示文稿</vt:lpstr>
      <vt:lpstr>PowerPoint 演示文稿</vt:lpstr>
      <vt:lpstr>PowerPoint 演示文稿</vt:lpstr>
      <vt:lpstr>BSc Biochemistry with Management (4 years) </vt:lpstr>
      <vt:lpstr>BSc Biochemistry with Research Abroad </vt:lpstr>
      <vt:lpstr>BSc Biological Sciences</vt:lpstr>
      <vt:lpstr>BSc Biological Sciences with a Year in Industry/Research </vt:lpstr>
      <vt:lpstr>BSc Biological Sciences with Management (3 years) </vt:lpstr>
      <vt:lpstr>BSc Biological Sciences with Management (4 years) </vt:lpstr>
      <vt:lpstr>BSc Biological Sciences with Research Abroad </vt:lpstr>
      <vt:lpstr>MEng Biomaterials and Tissue Engineering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MEng Biomedical Engineering </vt:lpstr>
      <vt:lpstr>PowerPoint 演示文稿</vt:lpstr>
      <vt:lpstr>PowerPoint 演示文稿</vt:lpstr>
      <vt:lpstr>PowerPoint 演示文稿</vt:lpstr>
      <vt:lpstr>PowerPoint 演示文稿</vt:lpstr>
      <vt:lpstr>BSc Biotechnology </vt:lpstr>
      <vt:lpstr>PowerPoint 演示文稿</vt:lpstr>
      <vt:lpstr>PowerPoint 演示文稿</vt:lpstr>
      <vt:lpstr>PowerPoint 演示文稿</vt:lpstr>
      <vt:lpstr>MEng Chemical Engineering </vt:lpstr>
      <vt:lpstr>MEng Chemical with Nuclear Engineering </vt:lpstr>
      <vt:lpstr>BSc Chemistry </vt:lpstr>
      <vt:lpstr>MSci Chemistry </vt:lpstr>
      <vt:lpstr>MEng Civil Engineering 土木</vt:lpstr>
      <vt:lpstr>BSc Mathematics </vt:lpstr>
      <vt:lpstr>MEng Mechanical Engineering </vt:lpstr>
      <vt:lpstr>PowerPoint 演示文稿</vt:lpstr>
      <vt:lpstr>BSc Medical Biosciences </vt:lpstr>
      <vt:lpstr>BSc Physics </vt:lpstr>
      <vt:lpstr>PowerPoint 演示文稿</vt:lpstr>
      <vt:lpstr>PowerPoint 演示文稿</vt:lpstr>
      <vt:lpstr>PowerPoint 演示文稿</vt:lpstr>
      <vt:lpstr>MSci Physics</vt:lpstr>
      <vt:lpstr>PowerPoint 演示文稿</vt:lpstr>
      <vt:lpstr>PowerPoint 演示文稿</vt:lpstr>
      <vt:lpstr>PowerPoint 演示文稿</vt:lpstr>
      <vt:lpstr>PowerPoint 演示文稿</vt:lpstr>
      <vt:lpstr>BSc Physics with Theoretical Physics </vt:lpstr>
      <vt:lpstr>PowerPoint 演示文稿</vt:lpstr>
      <vt:lpstr>PowerPoint 演示文稿</vt:lpstr>
      <vt:lpstr>PowerPoint 演示文稿</vt:lpstr>
      <vt:lpstr>MSci Physics with Theoretical Physics 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</dc:title>
  <dc:creator>Microsoft Office 用户</dc:creator>
  <cp:lastModifiedBy>Hunter</cp:lastModifiedBy>
  <cp:revision>12</cp:revision>
  <dcterms:created xsi:type="dcterms:W3CDTF">2021-10-24T07:04:25Z</dcterms:created>
  <dcterms:modified xsi:type="dcterms:W3CDTF">2021-11-02T02:44:33Z</dcterms:modified>
</cp:coreProperties>
</file>